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10/20/2017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10/20/2017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10/20/2017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10/20/2017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10/20/2017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10/20/2017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Giver</a:t>
            </a:r>
            <a:endParaRPr lang="en-US" dirty="0"/>
          </a:p>
        </p:txBody>
      </p:sp>
      <p:sp>
        <p:nvSpPr>
          <p:cNvPr id="3" name="Subtitle 2"/>
          <p:cNvSpPr>
            <a:spLocks noGrp="1"/>
          </p:cNvSpPr>
          <p:nvPr>
            <p:ph type="subTitle" idx="1"/>
          </p:nvPr>
        </p:nvSpPr>
        <p:spPr/>
        <p:txBody>
          <a:bodyPr/>
          <a:lstStyle/>
          <a:p>
            <a:r>
              <a:rPr lang="en-US" dirty="0" smtClean="0"/>
              <a:t>By: Lois Lowry</a:t>
            </a:r>
          </a:p>
          <a:p>
            <a:r>
              <a:rPr lang="en-US" dirty="0" smtClean="0"/>
              <a:t>Presented by: </a:t>
            </a:r>
            <a:r>
              <a:rPr lang="en-US" dirty="0" err="1" smtClean="0"/>
              <a:t>ryan</a:t>
            </a:r>
            <a:r>
              <a:rPr lang="en-US" dirty="0" smtClean="0"/>
              <a:t> </a:t>
            </a:r>
            <a:r>
              <a:rPr lang="en-US" dirty="0" err="1" smtClean="0"/>
              <a:t>mollett</a:t>
            </a:r>
            <a:endParaRPr lang="en-US" dirty="0"/>
          </a:p>
        </p:txBody>
      </p:sp>
    </p:spTree>
    <p:extLst>
      <p:ext uri="{BB962C8B-B14F-4D97-AF65-F5344CB8AC3E}">
        <p14:creationId xmlns:p14="http://schemas.microsoft.com/office/powerpoint/2010/main" val="1488396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Compared to All summer in a day</a:t>
            </a:r>
            <a:endParaRPr lang="en-US" dirty="0"/>
          </a:p>
        </p:txBody>
      </p:sp>
      <p:sp>
        <p:nvSpPr>
          <p:cNvPr id="3" name="Content Placeholder 2"/>
          <p:cNvSpPr>
            <a:spLocks noGrp="1"/>
          </p:cNvSpPr>
          <p:nvPr>
            <p:ph idx="1"/>
          </p:nvPr>
        </p:nvSpPr>
        <p:spPr/>
        <p:txBody>
          <a:bodyPr/>
          <a:lstStyle/>
          <a:p>
            <a:r>
              <a:rPr lang="en-US" dirty="0" smtClean="0"/>
              <a:t>Both novels take place in the future. Jonas lives on Earth while Margot the main character of all summer in a day lives on Venus. They both are in the same kind of age range and have seen things no one else has seen.</a:t>
            </a:r>
            <a:endParaRPr lang="en-US" dirty="0"/>
          </a:p>
        </p:txBody>
      </p:sp>
    </p:spTree>
    <p:extLst>
      <p:ext uri="{BB962C8B-B14F-4D97-AF65-F5344CB8AC3E}">
        <p14:creationId xmlns:p14="http://schemas.microsoft.com/office/powerpoint/2010/main" val="1439244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impactful sign post</a:t>
            </a:r>
            <a:endParaRPr lang="en-US" dirty="0"/>
          </a:p>
        </p:txBody>
      </p:sp>
      <p:sp>
        <p:nvSpPr>
          <p:cNvPr id="3" name="Content Placeholder 2"/>
          <p:cNvSpPr>
            <a:spLocks noGrp="1"/>
          </p:cNvSpPr>
          <p:nvPr>
            <p:ph idx="1"/>
          </p:nvPr>
        </p:nvSpPr>
        <p:spPr/>
        <p:txBody>
          <a:bodyPr/>
          <a:lstStyle/>
          <a:p>
            <a:r>
              <a:rPr lang="en-US" dirty="0" smtClean="0"/>
              <a:t>Tough question on page 58: What had he done wrong?</a:t>
            </a:r>
          </a:p>
          <a:p>
            <a:r>
              <a:rPr lang="en-US" dirty="0" smtClean="0"/>
              <a:t>It made me wonder what he did do wrong or why he thinks he has done something wrong</a:t>
            </a:r>
            <a:endParaRPr lang="en-US" dirty="0"/>
          </a:p>
        </p:txBody>
      </p:sp>
    </p:spTree>
    <p:extLst>
      <p:ext uri="{BB962C8B-B14F-4D97-AF65-F5344CB8AC3E}">
        <p14:creationId xmlns:p14="http://schemas.microsoft.com/office/powerpoint/2010/main" val="779782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I think the most memorable aspect of the novel is how Jonas and Gabriel choose not to follow the community and follow their despicable ways that they uncover throughout the novel. I think the novel is important because it has so many good themes and you can relate to how the characters feel and how they are treated. I would recommend this book to someone because it has a very good plot and mystery </a:t>
            </a:r>
            <a:r>
              <a:rPr lang="en-US" smtClean="0"/>
              <a:t>type vibe to it.</a:t>
            </a:r>
            <a:endParaRPr lang="en-US" dirty="0"/>
          </a:p>
        </p:txBody>
      </p:sp>
    </p:spTree>
    <p:extLst>
      <p:ext uri="{BB962C8B-B14F-4D97-AF65-F5344CB8AC3E}">
        <p14:creationId xmlns:p14="http://schemas.microsoft.com/office/powerpoint/2010/main" val="1841276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t>
            </a:r>
            <a:r>
              <a:rPr lang="en-US" dirty="0"/>
              <a:t>T</a:t>
            </a:r>
            <a:r>
              <a:rPr lang="en-US" dirty="0" smtClean="0"/>
              <a:t>he Giver</a:t>
            </a:r>
            <a:endParaRPr lang="en-US" dirty="0"/>
          </a:p>
        </p:txBody>
      </p:sp>
      <p:sp>
        <p:nvSpPr>
          <p:cNvPr id="3" name="Content Placeholder 2"/>
          <p:cNvSpPr>
            <a:spLocks noGrp="1"/>
          </p:cNvSpPr>
          <p:nvPr>
            <p:ph idx="1"/>
          </p:nvPr>
        </p:nvSpPr>
        <p:spPr/>
        <p:txBody>
          <a:bodyPr/>
          <a:lstStyle/>
          <a:p>
            <a:r>
              <a:rPr lang="en-US" dirty="0" smtClean="0"/>
              <a:t>Jonas receives memories from the past (good/bad). He is being trained by the Giver a wise old man that has received memories from the community for a very long time. During the course of training, Jonas starts finding out some of the deepest darkest secrets about his society. Jonas keeps on receiving memories that take him through exhilarating experiences. After all of his training and his experience he attempts to escape his community and to escape from all of the lies and secrets.</a:t>
            </a:r>
            <a:endParaRPr lang="en-US" dirty="0"/>
          </a:p>
        </p:txBody>
      </p:sp>
    </p:spTree>
    <p:extLst>
      <p:ext uri="{BB962C8B-B14F-4D97-AF65-F5344CB8AC3E}">
        <p14:creationId xmlns:p14="http://schemas.microsoft.com/office/powerpoint/2010/main" val="1681835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diagram</a:t>
            </a:r>
            <a:endParaRPr lang="en-US" dirty="0"/>
          </a:p>
        </p:txBody>
      </p:sp>
      <p:pic>
        <p:nvPicPr>
          <p:cNvPr id="1026" name="Picture 2" descr="Image result for plot diagram of the give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23768" y="1152983"/>
            <a:ext cx="7428232" cy="5650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2346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and tone.</a:t>
            </a:r>
            <a:endParaRPr lang="en-US" dirty="0"/>
          </a:p>
        </p:txBody>
      </p:sp>
      <p:sp>
        <p:nvSpPr>
          <p:cNvPr id="3" name="Content Placeholder 2"/>
          <p:cNvSpPr>
            <a:spLocks noGrp="1"/>
          </p:cNvSpPr>
          <p:nvPr>
            <p:ph idx="1"/>
          </p:nvPr>
        </p:nvSpPr>
        <p:spPr/>
        <p:txBody>
          <a:bodyPr/>
          <a:lstStyle/>
          <a:p>
            <a:r>
              <a:rPr lang="en-US" dirty="0" smtClean="0"/>
              <a:t>Setting: The novel does not specifically state the time it takes place but it does state way into the future on planet Earth</a:t>
            </a:r>
          </a:p>
          <a:p>
            <a:endParaRPr lang="en-US" dirty="0"/>
          </a:p>
          <a:p>
            <a:endParaRPr lang="en-US" dirty="0" smtClean="0"/>
          </a:p>
          <a:p>
            <a:r>
              <a:rPr lang="en-US" dirty="0" smtClean="0"/>
              <a:t>Tone: The</a:t>
            </a:r>
            <a:r>
              <a:rPr lang="en-US" dirty="0"/>
              <a:t> tone of The Giver is </a:t>
            </a:r>
            <a:r>
              <a:rPr lang="en-US" dirty="0" smtClean="0"/>
              <a:t>straight to the point philosophical but not overly </a:t>
            </a:r>
            <a:r>
              <a:rPr lang="en-US" dirty="0"/>
              <a:t>preachy, and </a:t>
            </a:r>
            <a:r>
              <a:rPr lang="en-US" dirty="0" smtClean="0"/>
              <a:t>often ironic.</a:t>
            </a:r>
            <a:endParaRPr lang="en-US" dirty="0"/>
          </a:p>
        </p:txBody>
      </p:sp>
    </p:spTree>
    <p:extLst>
      <p:ext uri="{BB962C8B-B14F-4D97-AF65-F5344CB8AC3E}">
        <p14:creationId xmlns:p14="http://schemas.microsoft.com/office/powerpoint/2010/main" val="2215165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character traits, influences, and point of view</a:t>
            </a:r>
            <a:endParaRPr lang="en-US" dirty="0"/>
          </a:p>
        </p:txBody>
      </p:sp>
      <p:sp>
        <p:nvSpPr>
          <p:cNvPr id="3" name="Content Placeholder 2"/>
          <p:cNvSpPr>
            <a:spLocks noGrp="1"/>
          </p:cNvSpPr>
          <p:nvPr>
            <p:ph idx="1"/>
          </p:nvPr>
        </p:nvSpPr>
        <p:spPr/>
        <p:txBody>
          <a:bodyPr/>
          <a:lstStyle/>
          <a:p>
            <a:r>
              <a:rPr lang="en-US" dirty="0" smtClean="0"/>
              <a:t>Jonas a 12 year-old boy and the main character of The Giver, is polite compassionate. In the beginning of the story Jonas is unconcerned about how he is living he grew up with loud speakers </a:t>
            </a:r>
            <a:r>
              <a:rPr lang="en-US" dirty="0" err="1" smtClean="0"/>
              <a:t>roleas</a:t>
            </a:r>
            <a:r>
              <a:rPr lang="en-US" dirty="0" smtClean="0"/>
              <a:t> and a family that is not biological, he accepted this way of life because he doesn’t know any other way of existence</a:t>
            </a:r>
            <a:endParaRPr lang="en-US" dirty="0"/>
          </a:p>
        </p:txBody>
      </p:sp>
    </p:spTree>
    <p:extLst>
      <p:ext uri="{BB962C8B-B14F-4D97-AF65-F5344CB8AC3E}">
        <p14:creationId xmlns:p14="http://schemas.microsoft.com/office/powerpoint/2010/main" val="221924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conflict</a:t>
            </a:r>
            <a:endParaRPr lang="en-US" dirty="0"/>
          </a:p>
        </p:txBody>
      </p:sp>
      <p:sp>
        <p:nvSpPr>
          <p:cNvPr id="3" name="Content Placeholder 2"/>
          <p:cNvSpPr>
            <a:spLocks noGrp="1"/>
          </p:cNvSpPr>
          <p:nvPr>
            <p:ph idx="1"/>
          </p:nvPr>
        </p:nvSpPr>
        <p:spPr/>
        <p:txBody>
          <a:bodyPr/>
          <a:lstStyle/>
          <a:p>
            <a:r>
              <a:rPr lang="en-US" dirty="0" smtClean="0"/>
              <a:t>The main conflict is when Jonas is chosen to be the receiver of memory. The text states: In a firm commanding voice she announced, “ Jonas has been selected to be our next receiver of memory.”</a:t>
            </a:r>
            <a:endParaRPr lang="en-US" dirty="0"/>
          </a:p>
        </p:txBody>
      </p:sp>
    </p:spTree>
    <p:extLst>
      <p:ext uri="{BB962C8B-B14F-4D97-AF65-F5344CB8AC3E}">
        <p14:creationId xmlns:p14="http://schemas.microsoft.com/office/powerpoint/2010/main" val="620865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#1</a:t>
            </a:r>
            <a:endParaRPr lang="en-US" dirty="0"/>
          </a:p>
        </p:txBody>
      </p:sp>
      <p:sp>
        <p:nvSpPr>
          <p:cNvPr id="3" name="Content Placeholder 2"/>
          <p:cNvSpPr>
            <a:spLocks noGrp="1"/>
          </p:cNvSpPr>
          <p:nvPr>
            <p:ph idx="1"/>
          </p:nvPr>
        </p:nvSpPr>
        <p:spPr/>
        <p:txBody>
          <a:bodyPr/>
          <a:lstStyle/>
          <a:p>
            <a:r>
              <a:rPr lang="en-US" dirty="0" smtClean="0"/>
              <a:t>being emotionless gets you nowhere in life- </a:t>
            </a:r>
          </a:p>
          <a:p>
            <a:r>
              <a:rPr lang="en-US" dirty="0" smtClean="0"/>
              <a:t>Text evidence: stated in chapter 22 If he had stayed, he would have lived a life hungry feelings, for color, for love.</a:t>
            </a:r>
            <a:endParaRPr lang="en-US" dirty="0"/>
          </a:p>
        </p:txBody>
      </p:sp>
    </p:spTree>
    <p:extLst>
      <p:ext uri="{BB962C8B-B14F-4D97-AF65-F5344CB8AC3E}">
        <p14:creationId xmlns:p14="http://schemas.microsoft.com/office/powerpoint/2010/main" val="1870360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2</a:t>
            </a:r>
            <a:endParaRPr lang="en-US" dirty="0"/>
          </a:p>
        </p:txBody>
      </p:sp>
      <p:sp>
        <p:nvSpPr>
          <p:cNvPr id="3" name="Content Placeholder 2"/>
          <p:cNvSpPr>
            <a:spLocks noGrp="1"/>
          </p:cNvSpPr>
          <p:nvPr>
            <p:ph idx="1"/>
          </p:nvPr>
        </p:nvSpPr>
        <p:spPr/>
        <p:txBody>
          <a:bodyPr/>
          <a:lstStyle/>
          <a:p>
            <a:r>
              <a:rPr lang="en-US" dirty="0" smtClean="0"/>
              <a:t>Never give up</a:t>
            </a:r>
          </a:p>
          <a:p>
            <a:r>
              <a:rPr lang="en-US" dirty="0" smtClean="0"/>
              <a:t>Text evidence as stated in chapter 23: But he had come this far he must try to go on</a:t>
            </a:r>
            <a:endParaRPr lang="en-US" dirty="0"/>
          </a:p>
        </p:txBody>
      </p:sp>
    </p:spTree>
    <p:extLst>
      <p:ext uri="{BB962C8B-B14F-4D97-AF65-F5344CB8AC3E}">
        <p14:creationId xmlns:p14="http://schemas.microsoft.com/office/powerpoint/2010/main" val="3051130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3</a:t>
            </a:r>
            <a:endParaRPr lang="en-US" dirty="0"/>
          </a:p>
        </p:txBody>
      </p:sp>
      <p:sp>
        <p:nvSpPr>
          <p:cNvPr id="3" name="Content Placeholder 2"/>
          <p:cNvSpPr>
            <a:spLocks noGrp="1"/>
          </p:cNvSpPr>
          <p:nvPr>
            <p:ph idx="1"/>
          </p:nvPr>
        </p:nvSpPr>
        <p:spPr/>
        <p:txBody>
          <a:bodyPr/>
          <a:lstStyle/>
          <a:p>
            <a:r>
              <a:rPr lang="en-US" dirty="0" smtClean="0"/>
              <a:t>Its okay to ask questions</a:t>
            </a:r>
          </a:p>
          <a:p>
            <a:r>
              <a:rPr lang="en-US" dirty="0" smtClean="0"/>
              <a:t>Text evidence as stated in chapter 1: “ How did you feel when you were there”?</a:t>
            </a:r>
            <a:endParaRPr lang="en-US" dirty="0"/>
          </a:p>
        </p:txBody>
      </p:sp>
    </p:spTree>
    <p:extLst>
      <p:ext uri="{BB962C8B-B14F-4D97-AF65-F5344CB8AC3E}">
        <p14:creationId xmlns:p14="http://schemas.microsoft.com/office/powerpoint/2010/main" val="41258651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90</TotalTime>
  <Words>508</Words>
  <Application>Microsoft Office PowerPoint</Application>
  <PresentationFormat>Widescreen</PresentationFormat>
  <Paragraphs>31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vt:lpstr>
      <vt:lpstr>The Giver</vt:lpstr>
      <vt:lpstr>Summary of The Giver</vt:lpstr>
      <vt:lpstr>Plot diagram</vt:lpstr>
      <vt:lpstr>Setting and tone.</vt:lpstr>
      <vt:lpstr>Main character traits, influences, and point of view</vt:lpstr>
      <vt:lpstr>Main conflict</vt:lpstr>
      <vt:lpstr>Theme #1</vt:lpstr>
      <vt:lpstr>Theme 2</vt:lpstr>
      <vt:lpstr>Theme 3</vt:lpstr>
      <vt:lpstr>Compared to All summer in a day</vt:lpstr>
      <vt:lpstr>Most impactful sign post</vt:lpstr>
      <vt:lpstr>Conclusion</vt:lpstr>
    </vt:vector>
  </TitlesOfParts>
  <Company>Fort Wayne Community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Giver</dc:title>
  <dc:creator>Ryan Mollett</dc:creator>
  <cp:lastModifiedBy>Mollett,Ryan</cp:lastModifiedBy>
  <cp:revision>10</cp:revision>
  <dcterms:created xsi:type="dcterms:W3CDTF">2017-10-16T16:48:07Z</dcterms:created>
  <dcterms:modified xsi:type="dcterms:W3CDTF">2017-10-20T16:33:58Z</dcterms:modified>
</cp:coreProperties>
</file>